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8" r:id="rId5"/>
    <p:sldId id="269" r:id="rId6"/>
    <p:sldId id="270" r:id="rId7"/>
    <p:sldId id="271" r:id="rId8"/>
    <p:sldId id="275" r:id="rId9"/>
    <p:sldId id="272" r:id="rId10"/>
    <p:sldId id="273" r:id="rId11"/>
    <p:sldId id="274" r:id="rId12"/>
    <p:sldId id="259" r:id="rId13"/>
    <p:sldId id="264" r:id="rId14"/>
    <p:sldId id="266" r:id="rId15"/>
    <p:sldId id="265" r:id="rId16"/>
    <p:sldId id="267" r:id="rId17"/>
    <p:sldId id="258" r:id="rId18"/>
    <p:sldId id="263" r:id="rId19"/>
    <p:sldId id="260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>
        <p:scale>
          <a:sx n="87" d="100"/>
          <a:sy n="87" d="100"/>
        </p:scale>
        <p:origin x="51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5000" dirty="0"/>
              <a:t>Just </a:t>
            </a:r>
            <a:r>
              <a:rPr lang="en-GB" sz="5000" dirty="0"/>
              <a:t>One</a:t>
            </a:r>
            <a:r>
              <a:rPr lang="de-CH" sz="5000" dirty="0"/>
              <a:t>:</a:t>
            </a:r>
            <a:br>
              <a:rPr lang="de-CH" sz="5000" dirty="0"/>
            </a:br>
            <a:r>
              <a:rPr lang="en-GB" sz="5000" dirty="0" err="1"/>
              <a:t>SoPra</a:t>
            </a:r>
            <a:r>
              <a:rPr lang="de-CH" sz="5000" dirty="0"/>
              <a:t> FS2020 Milestone 2</a:t>
            </a:r>
            <a:endParaRPr lang="en-GB" sz="5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97879" y="4050833"/>
            <a:ext cx="3376123" cy="361147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 </a:t>
            </a:r>
            <a:r>
              <a:rPr lang="en-GB" dirty="0"/>
              <a:t>Presentation</a:t>
            </a:r>
            <a:r>
              <a:rPr lang="de-CH" dirty="0"/>
              <a:t> </a:t>
            </a:r>
            <a:r>
              <a:rPr lang="en-GB" dirty="0"/>
              <a:t>from</a:t>
            </a:r>
            <a:r>
              <a:rPr lang="de-CH" dirty="0"/>
              <a:t> Group 15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4DB6BB-7B62-AE49-95A5-A409B06D2E67}"/>
              </a:ext>
            </a:extLst>
          </p:cNvPr>
          <p:cNvSpPr txBox="1"/>
          <p:nvPr/>
        </p:nvSpPr>
        <p:spPr>
          <a:xfrm>
            <a:off x="297180" y="5248676"/>
            <a:ext cx="331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Charlotte Eder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Minh Phuong Vu,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Kai </a:t>
            </a:r>
            <a:r>
              <a:rPr lang="en-GB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Mitiyamulle</a:t>
            </a: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Arachchige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Jordan Cedeño,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Raphael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Haemmerli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88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4" y="1354138"/>
            <a:ext cx="4185623" cy="576262"/>
          </a:xfrm>
        </p:spPr>
        <p:txBody>
          <a:bodyPr/>
          <a:lstStyle/>
          <a:p>
            <a:r>
              <a:rPr lang="en-GB" dirty="0"/>
              <a:t>Game Page: Guess Word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1"/>
            <a:ext cx="859825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82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9754" y="1354138"/>
            <a:ext cx="4185623" cy="576262"/>
          </a:xfrm>
        </p:spPr>
        <p:txBody>
          <a:bodyPr/>
          <a:lstStyle/>
          <a:p>
            <a:r>
              <a:rPr lang="en-GB" dirty="0"/>
              <a:t>Game Page: Game End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1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26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5742" y="1354138"/>
            <a:ext cx="4185623" cy="576262"/>
          </a:xfrm>
        </p:spPr>
        <p:txBody>
          <a:bodyPr/>
          <a:lstStyle/>
          <a:p>
            <a:r>
              <a:rPr lang="en-GB" dirty="0"/>
              <a:t>Component Diagram</a:t>
            </a:r>
          </a:p>
        </p:txBody>
      </p:sp>
      <p:pic>
        <p:nvPicPr>
          <p:cNvPr id="12" name="Grafik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2" y="2020440"/>
            <a:ext cx="11025293" cy="473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1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Class Diagram</a:t>
            </a:r>
          </a:p>
        </p:txBody>
      </p:sp>
      <p:pic>
        <p:nvPicPr>
          <p:cNvPr id="7" name="Grafik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t="11670" r="12444" b="45361"/>
          <a:stretch/>
        </p:blipFill>
        <p:spPr bwMode="auto">
          <a:xfrm>
            <a:off x="677333" y="1930400"/>
            <a:ext cx="10752667" cy="4927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07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5037666" cy="576262"/>
          </a:xfrm>
        </p:spPr>
        <p:txBody>
          <a:bodyPr/>
          <a:lstStyle/>
          <a:p>
            <a:r>
              <a:rPr lang="en-GB" dirty="0"/>
              <a:t>Activity Diagram (Create Game)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0" y="0"/>
            <a:ext cx="403524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13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Activity Diagram (Game)</a:t>
            </a:r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77146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13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875969" cy="576262"/>
          </a:xfrm>
        </p:spPr>
        <p:txBody>
          <a:bodyPr/>
          <a:lstStyle/>
          <a:p>
            <a:r>
              <a:rPr lang="en-GB" dirty="0"/>
              <a:t>Activity Diagram (Turn)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4487"/>
            <a:ext cx="12188656" cy="47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7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Stories </a:t>
            </a:r>
            <a:r>
              <a:rPr lang="en-GB" dirty="0"/>
              <a:t>and </a:t>
            </a:r>
            <a:r>
              <a:rPr lang="de-CH" dirty="0"/>
              <a:t>Sprints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Stories can be grouped into six categories.</a:t>
            </a:r>
          </a:p>
          <a:p>
            <a:pPr lvl="1"/>
            <a:r>
              <a:rPr lang="en-GB" dirty="0"/>
              <a:t>Game-Logic</a:t>
            </a:r>
          </a:p>
          <a:p>
            <a:pPr lvl="1"/>
            <a:r>
              <a:rPr lang="en-GB" dirty="0"/>
              <a:t>Game-Control</a:t>
            </a:r>
          </a:p>
          <a:p>
            <a:pPr lvl="1"/>
            <a:r>
              <a:rPr lang="en-GB" dirty="0"/>
              <a:t>Player-Control</a:t>
            </a:r>
          </a:p>
          <a:p>
            <a:pPr lvl="1"/>
            <a:r>
              <a:rPr lang="en-GB" dirty="0"/>
              <a:t>Non-Human Players</a:t>
            </a:r>
          </a:p>
          <a:p>
            <a:pPr lvl="1"/>
            <a:r>
              <a:rPr lang="en-GB" dirty="0"/>
              <a:t>Information</a:t>
            </a:r>
          </a:p>
          <a:p>
            <a:pPr lvl="1"/>
            <a:r>
              <a:rPr lang="en-GB" dirty="0"/>
              <a:t>Further Ideas</a:t>
            </a:r>
          </a:p>
          <a:p>
            <a:endParaRPr lang="en-GB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2236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Stories and Sprints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308323" cy="2487611"/>
          </a:xfrm>
        </p:spPr>
        <p:txBody>
          <a:bodyPr/>
          <a:lstStyle/>
          <a:p>
            <a:r>
              <a:rPr lang="en-GB" dirty="0"/>
              <a:t>Five Sprints: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Game-Logic and 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Non-Human-Players and			     	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Game-Control and Player-Control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Further Ideas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446778"/>
            <a:ext cx="4184650" cy="3309057"/>
          </a:xfrm>
        </p:spPr>
      </p:pic>
      <p:sp>
        <p:nvSpPr>
          <p:cNvPr id="9" name="Textfeld 8"/>
          <p:cNvSpPr txBox="1"/>
          <p:nvPr/>
        </p:nvSpPr>
        <p:spPr>
          <a:xfrm>
            <a:off x="677334" y="4878389"/>
            <a:ext cx="4412191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</a:rPr>
              <a:t>Frontend Team: Kai, Minh Phuong</a:t>
            </a:r>
          </a:p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Backend Team:  Charlotte, Jordan, 					    Raphael</a:t>
            </a:r>
          </a:p>
        </p:txBody>
      </p:sp>
    </p:spTree>
    <p:extLst>
      <p:ext uri="{BB962C8B-B14F-4D97-AF65-F5344CB8AC3E}">
        <p14:creationId xmlns:p14="http://schemas.microsoft.com/office/powerpoint/2010/main" val="203110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Rest </a:t>
            </a:r>
            <a:r>
              <a:rPr lang="en-GB" dirty="0"/>
              <a:t>Specifications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DF0935-7BDA-4E0B-9DF0-CE179DB0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74" y="1230249"/>
            <a:ext cx="9873982" cy="534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Table of Contents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Interface Design Mock-ups</a:t>
            </a:r>
          </a:p>
          <a:p>
            <a:r>
              <a:rPr lang="en-GB" dirty="0"/>
              <a:t>Diagrams</a:t>
            </a:r>
          </a:p>
          <a:p>
            <a:r>
              <a:rPr lang="en-GB" dirty="0"/>
              <a:t>User Stories and Sprints</a:t>
            </a:r>
          </a:p>
          <a:p>
            <a:r>
              <a:rPr lang="en-GB" dirty="0"/>
              <a:t>REST Specifications and Test Cases</a:t>
            </a:r>
          </a:p>
        </p:txBody>
      </p:sp>
    </p:spTree>
    <p:extLst>
      <p:ext uri="{BB962C8B-B14F-4D97-AF65-F5344CB8AC3E}">
        <p14:creationId xmlns:p14="http://schemas.microsoft.com/office/powerpoint/2010/main" val="34969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2E938-E7B5-4095-97D5-4A3760FC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Test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96080D-7EBF-4F91-B665-82E3F37EE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POST /games: Create a game</a:t>
            </a:r>
            <a:endParaRPr lang="de-CH" dirty="0"/>
          </a:p>
          <a:p>
            <a:pPr lvl="0"/>
            <a:r>
              <a:rPr lang="en-GB" dirty="0"/>
              <a:t>PUT /games/{</a:t>
            </a:r>
            <a:r>
              <a:rPr lang="en-GB" dirty="0" err="1"/>
              <a:t>gameId</a:t>
            </a:r>
            <a:r>
              <a:rPr lang="en-GB" dirty="0"/>
              <a:t>}: Put a player into </a:t>
            </a:r>
            <a:r>
              <a:rPr lang="en-GB"/>
              <a:t>a game-round</a:t>
            </a:r>
            <a:endParaRPr lang="de-CH" dirty="0"/>
          </a:p>
          <a:p>
            <a:pPr lvl="0"/>
            <a:r>
              <a:rPr lang="en-GB" dirty="0"/>
              <a:t>POST /games/{</a:t>
            </a:r>
            <a:r>
              <a:rPr lang="en-GB" dirty="0" err="1"/>
              <a:t>gameId</a:t>
            </a:r>
            <a:r>
              <a:rPr lang="en-GB" dirty="0"/>
              <a:t>}/clues: Give a clue</a:t>
            </a:r>
            <a:endParaRPr lang="de-CH" dirty="0"/>
          </a:p>
          <a:p>
            <a:pPr lvl="0"/>
            <a:r>
              <a:rPr lang="en-GB" dirty="0"/>
              <a:t>POST /games/{</a:t>
            </a:r>
            <a:r>
              <a:rPr lang="en-GB" dirty="0" err="1"/>
              <a:t>gameId</a:t>
            </a:r>
            <a:r>
              <a:rPr lang="en-GB" dirty="0"/>
              <a:t>}/guesses: Guess a mystery word</a:t>
            </a:r>
            <a:endParaRPr lang="de-CH" dirty="0"/>
          </a:p>
          <a:p>
            <a:pPr lvl="0"/>
            <a:r>
              <a:rPr lang="en-GB" dirty="0"/>
              <a:t>DELETE /games/{</a:t>
            </a:r>
            <a:r>
              <a:rPr lang="en-GB" dirty="0" err="1"/>
              <a:t>gameId</a:t>
            </a:r>
            <a:r>
              <a:rPr lang="en-GB" dirty="0"/>
              <a:t>}: Delete a game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76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Login Page</a:t>
            </a:r>
          </a:p>
        </p:txBody>
      </p:sp>
      <p:pic>
        <p:nvPicPr>
          <p:cNvPr id="8" name="Grafik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45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Lobby Page</a:t>
            </a:r>
          </a:p>
        </p:txBody>
      </p:sp>
      <p:pic>
        <p:nvPicPr>
          <p:cNvPr id="10" name="Grafik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44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Creation Page</a:t>
            </a:r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11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Game Lobby Page</a:t>
            </a:r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45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Leader board Page</a:t>
            </a:r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4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Page: Choose Word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42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Page: Write Clues 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894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4725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270</Words>
  <Application>Microsoft Office PowerPoint</Application>
  <PresentationFormat>Breitbild</PresentationFormat>
  <Paragraphs>60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Facette</vt:lpstr>
      <vt:lpstr>Just One: SoPra FS2020 Milestone 2</vt:lpstr>
      <vt:lpstr>Table of Contents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Diagrams</vt:lpstr>
      <vt:lpstr>Diagrams</vt:lpstr>
      <vt:lpstr>Diagrams</vt:lpstr>
      <vt:lpstr>Diagrams</vt:lpstr>
      <vt:lpstr>Diagrams</vt:lpstr>
      <vt:lpstr>User Stories and Sprints</vt:lpstr>
      <vt:lpstr>User Stories and Sprints</vt:lpstr>
      <vt:lpstr>Rest Specifications</vt:lpstr>
      <vt:lpstr>Test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One: SoPra FS2020 Milestone 2</dc:title>
  <dc:creator>Minh Phuong Vu</dc:creator>
  <cp:lastModifiedBy>Charlotte Eder</cp:lastModifiedBy>
  <cp:revision>27</cp:revision>
  <dcterms:created xsi:type="dcterms:W3CDTF">2020-03-24T22:42:51Z</dcterms:created>
  <dcterms:modified xsi:type="dcterms:W3CDTF">2020-03-28T15:19:15Z</dcterms:modified>
</cp:coreProperties>
</file>